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CBF43BC-7AEE-39A5-E25B-6A4F14D10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D2BCCF80-E35F-0F05-5B31-01434F898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6F11B0-C230-80F5-4E80-B38C43E3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9D492AC-E30B-0EDD-6475-E8C30C02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B2F71D4-E8BA-AEF1-6778-4F4DF22B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512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B0D6CE-3526-8B4E-2D2E-8340BFE8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683DD1E-51A2-9B62-D4B6-D0225B188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7FC101-3123-7801-E216-269194167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C3C4E58-FF6C-E0BA-E79E-E326BB36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15ED8D4-9809-9839-B09D-6125AF1A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5F5460A-A87C-E612-94A2-9BAB6B3E01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1E31548-D85D-E373-2217-3FDE1B1CA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29DDC10-A07E-5F46-B048-20DBCF15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7C63DFF-1470-7C44-35B9-74C84492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0024191-D160-9671-57AD-8037DDF2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127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F04D31-9E7A-9FD0-3585-7DF0F6F0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B79A6B8-22EF-6493-460B-A9E3B139E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004452B-5A36-092E-7578-811A778CF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FD543D5-D243-98AA-E3C6-DDF94D67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533F969-0DF0-9CB6-2ADE-885555FA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854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455DA6-33F2-D11C-BE54-A6BDA80F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0D7FB6F-2052-C642-2185-CEA18D096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326CC8D-59CC-5759-2C80-E09BF4B6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4560B3C-D1E4-958E-73C7-0F08234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0C74AA8-4025-C285-D1C5-08E3E8BC3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200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F20590-953D-9C09-BA63-18B96B9A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C671671-50EF-0346-81B9-18A9989C0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B6280F6-4CAB-8C29-DEEF-9C7562E33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E36902D-EC83-8C14-2CC0-243324C03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33DD2A6-F55B-0A4B-BC24-B08B5250A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2B99285-4DA1-58C3-E2B8-974DD5E2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743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D1C7D3-2CAF-926A-72B1-2DA8697E1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F5B678D-2729-631B-206D-34EC2B8EE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D4051AF-8C03-2771-ECB8-4E7AD914A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9395636-BAE3-D18F-924F-6120C6AE68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B68378D-6390-7B8C-5F37-66FFA071E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85DE32AA-6498-C083-31D8-52C7476E0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C5642BB-3D9C-708A-D1E8-7A24A179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91189F01-4833-42F7-67DF-805D80D1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518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CCE37E5-11ED-755B-1565-CC236180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1089DFB8-F0D6-8850-B084-D98DFC72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0725355-0FF2-2331-6197-8E15ECC81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D1B24D6-2132-5835-D657-0EFEBB36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825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4CF4F050-7031-588B-EE8D-0A3F6FE95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3B1B97A-F1A7-9907-CD85-6410E372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33C703B-3755-5D1A-F1DA-5F66E35A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947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0EDB437-448E-4DE3-6098-9F3F0D8D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FC2BFF7-D9C3-1D62-A142-24A6C4D42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71C1E49-733A-6CCC-34D0-8613867CA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86758B3-F8BD-804D-BE5F-D21CB292C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3E04E68-D64C-EED0-75E6-EEFE870F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A9B9CCF-084D-2A31-8C92-2A408428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78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DD09EA7-E8EB-0838-DBE3-38A3EC0A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223CF781-F17B-866A-F520-7159AB0E1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CA2E0C46-1827-3929-776C-EAAEEAD00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AA2160F-1EC6-7069-3DCF-AC00BB702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75B0450-EFB9-8CC8-D9CC-193F8B900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38638C8-B00A-CC6F-E27C-3E2D7278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404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5455EC17-E039-C804-CC20-53D98BDB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CBFC8F4-C536-728B-A8F2-8BF8A68E8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E27F505-A48A-5B93-8D32-4C1D74131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01FE-F300-4051-BA83-5BECBE3E92EC}" type="datetimeFigureOut">
              <a:rPr lang="he-IL" smtClean="0"/>
              <a:t>כ"ט/אב/תשפ"ד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02B36E-C088-09C6-78B8-195BED2EB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5B37418-5A5E-7663-A5AA-A6A18C69A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FE6C2-6C28-42B5-B7C6-D7EB19E4AE5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359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 descr="תמונה שמכילה טקסט, גופן, גרפיקה, עיצוב גרפי&#10;&#10;התיאור נוצר באופן אוטומטי">
            <a:extLst>
              <a:ext uri="{FF2B5EF4-FFF2-40B4-BE49-F238E27FC236}">
                <a16:creationId xmlns:a16="http://schemas.microsoft.com/office/drawing/2014/main" id="{BD08A5BC-5A4F-B650-F2CA-0DC223FA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5" y="5638398"/>
            <a:ext cx="3307880" cy="101717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7AD2B06-46A9-59C9-5DEF-A2F62BA8B9D5}"/>
              </a:ext>
            </a:extLst>
          </p:cNvPr>
          <p:cNvSpPr txBox="1"/>
          <p:nvPr/>
        </p:nvSpPr>
        <p:spPr>
          <a:xfrm>
            <a:off x="4056061" y="660254"/>
            <a:ext cx="4079877" cy="5443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kern="100" dirty="0">
                <a:effectLst/>
                <a:latin typeface="Aptos Mono" panose="020F0502020204030204" pitchFamily="49" charset="0"/>
                <a:ea typeface="Aptos" panose="020B0004020202020204" pitchFamily="34" charset="0"/>
                <a:cs typeface="Arial" panose="020B0604020202020204" pitchFamily="34" charset="0"/>
              </a:rPr>
              <a:t>אִם </a:t>
            </a:r>
            <a:r>
              <a:rPr lang="he-IL" sz="3200" b="1" kern="100" dirty="0" err="1">
                <a:effectLst/>
                <a:latin typeface="Aptos Mono" panose="020F0502020204030204" pitchFamily="49" charset="0"/>
                <a:ea typeface="Aptos" panose="020B0004020202020204" pitchFamily="34" charset="0"/>
                <a:cs typeface="Arial" panose="020B0604020202020204" pitchFamily="34" charset="0"/>
              </a:rPr>
              <a:t>תִּפְגֹּש</a:t>
            </a:r>
            <a:r>
              <a:rPr lang="he-IL" sz="3200" b="1" kern="100" dirty="0">
                <a:effectLst/>
                <a:latin typeface="Aptos Mono" panose="020F0502020204030204" pitchFamily="49" charset="0"/>
                <a:ea typeface="Aptos" panose="020B0004020202020204" pitchFamily="34" charset="0"/>
                <a:cs typeface="Arial" panose="020B0604020202020204" pitchFamily="34" charset="0"/>
              </a:rPr>
              <a:t>ׁ אָדָם שָׁבוּר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kern="100" dirty="0">
                <a:effectLst/>
                <a:latin typeface="Aptos Mono" panose="020F0502020204030204" pitchFamily="49" charset="0"/>
                <a:ea typeface="Aptos" panose="020B0004020202020204" pitchFamily="34" charset="0"/>
                <a:cs typeface="Arial" panose="020B0604020202020204" pitchFamily="34" charset="0"/>
              </a:rPr>
              <a:t>שֵׁב אִתּוֹ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kern="100" dirty="0">
                <a:effectLst/>
                <a:latin typeface="Aptos Mono" panose="020F0502020204030204" pitchFamily="49" charset="0"/>
                <a:ea typeface="Aptos" panose="020B0004020202020204" pitchFamily="34" charset="0"/>
                <a:cs typeface="Arial" panose="020B0604020202020204" pitchFamily="34" charset="0"/>
              </a:rPr>
              <a:t>עַל סַף הַשֶּׁבֶר הָאָרוּר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kern="100" dirty="0">
                <a:effectLst/>
                <a:latin typeface="Aptos Mono" panose="020F0502020204030204" pitchFamily="49" charset="0"/>
                <a:ea typeface="Aptos" panose="020B0004020202020204" pitchFamily="34" charset="0"/>
                <a:cs typeface="Arial" panose="020B0604020202020204" pitchFamily="34" charset="0"/>
              </a:rPr>
              <a:t>אַל תְּנַסֶּה לְתַקֵּן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kern="100" dirty="0">
                <a:effectLst/>
                <a:latin typeface="Aptos Mono" panose="020F0502020204030204" pitchFamily="49" charset="0"/>
                <a:ea typeface="Aptos" panose="020B0004020202020204" pitchFamily="34" charset="0"/>
                <a:cs typeface="Arial" panose="020B0604020202020204" pitchFamily="34" charset="0"/>
              </a:rPr>
              <a:t>אַל תִּרְצֶה שׁוּם דָּבָר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kern="100" dirty="0">
                <a:effectLst/>
                <a:latin typeface="Aptos Mono" panose="020F0502020204030204" pitchFamily="49" charset="0"/>
                <a:ea typeface="Aptos" panose="020B0004020202020204" pitchFamily="34" charset="0"/>
                <a:cs typeface="Arial" panose="020B0604020202020204" pitchFamily="34" charset="0"/>
              </a:rPr>
              <a:t>בְּיִרְאָה וּבְאַהֲבַת הַזּוּלָת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kern="100" dirty="0">
                <a:effectLst/>
                <a:latin typeface="Aptos Mono" panose="020F0502020204030204" pitchFamily="49" charset="0"/>
                <a:ea typeface="Aptos" panose="020B0004020202020204" pitchFamily="34" charset="0"/>
                <a:cs typeface="Arial" panose="020B0604020202020204" pitchFamily="34" charset="0"/>
              </a:rPr>
              <a:t>שֵׁב אִתּוֹ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kern="100" dirty="0">
                <a:effectLst/>
                <a:latin typeface="Aptos Mono" panose="020F0502020204030204" pitchFamily="49" charset="0"/>
                <a:ea typeface="Aptos" panose="020B0004020202020204" pitchFamily="34" charset="0"/>
                <a:cs typeface="Arial" panose="020B0604020202020204" pitchFamily="34" charset="0"/>
              </a:rPr>
              <a:t>שֶׁלֹּא יִהְיֶה שָׁם לְבַד.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0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(סמדר </a:t>
            </a:r>
            <a:r>
              <a:rPr lang="he-IL" sz="2000" kern="100" dirty="0" err="1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וינשטוק</a:t>
            </a:r>
            <a:r>
              <a:rPr lang="he-IL" sz="2000" kern="100" dirty="0">
                <a:effectLst/>
                <a:latin typeface="Aptos Display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1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 descr="תמונה שמכילה טקסט, גופן, גרפיקה, עיצוב גרפי&#10;&#10;התיאור נוצר באופן אוטומטי">
            <a:extLst>
              <a:ext uri="{FF2B5EF4-FFF2-40B4-BE49-F238E27FC236}">
                <a16:creationId xmlns:a16="http://schemas.microsoft.com/office/drawing/2014/main" id="{BD08A5BC-5A4F-B650-F2CA-0DC223FA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5" y="5638398"/>
            <a:ext cx="3307880" cy="101717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7AD2B06-46A9-59C9-5DEF-A2F62BA8B9D5}"/>
              </a:ext>
            </a:extLst>
          </p:cNvPr>
          <p:cNvSpPr txBox="1"/>
          <p:nvPr/>
        </p:nvSpPr>
        <p:spPr>
          <a:xfrm>
            <a:off x="1809999" y="185027"/>
            <a:ext cx="7951772" cy="5827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200000"/>
              </a:lnSpc>
            </a:pPr>
            <a:r>
              <a:rPr lang="he-IL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 דגשים </a:t>
            </a:r>
          </a:p>
          <a:p>
            <a:pPr marL="571500" indent="-5715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44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איתור מקדים </a:t>
            </a:r>
            <a:r>
              <a:rPr lang="he-IL" sz="4400" b="1" kern="1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ומל"מ</a:t>
            </a:r>
            <a:endParaRPr lang="he-IL" sz="4400" b="1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571500" indent="-5715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פתוח – סגור – פתוח</a:t>
            </a:r>
          </a:p>
          <a:p>
            <a:pPr marL="571500" indent="-571500" algn="r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he-IL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השתתפות מנהיגות </a:t>
            </a:r>
          </a:p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5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 descr="תמונה שמכילה טקסט, גופן, גרפיקה, עיצוב גרפי&#10;&#10;התיאור נוצר באופן אוטומטי">
            <a:extLst>
              <a:ext uri="{FF2B5EF4-FFF2-40B4-BE49-F238E27FC236}">
                <a16:creationId xmlns:a16="http://schemas.microsoft.com/office/drawing/2014/main" id="{BD08A5BC-5A4F-B650-F2CA-0DC223FAB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5" y="5638398"/>
            <a:ext cx="3307880" cy="101717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07AD2B06-46A9-59C9-5DEF-A2F62BA8B9D5}"/>
              </a:ext>
            </a:extLst>
          </p:cNvPr>
          <p:cNvSpPr txBox="1"/>
          <p:nvPr/>
        </p:nvSpPr>
        <p:spPr>
          <a:xfrm>
            <a:off x="305475" y="-414444"/>
            <a:ext cx="11581050" cy="6616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800"/>
              </a:spcAft>
            </a:pPr>
            <a:r>
              <a:rPr lang="he-IL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הנחיית </a:t>
            </a:r>
            <a:r>
              <a:rPr lang="he-IL" sz="44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שיח </a:t>
            </a:r>
            <a:r>
              <a:rPr lang="he-IL" sz="4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חשיבה</a:t>
            </a:r>
            <a:endParaRPr lang="en-US" sz="4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he-IL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שאלת פתיחה: לפתוח בשיר "אם תפגוש אדם שבור" של סמדר </a:t>
            </a:r>
            <a:r>
              <a:rPr lang="he-IL" sz="24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וינשטוק</a:t>
            </a:r>
            <a:r>
              <a:rPr lang="he-IL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 rtl="1">
              <a:lnSpc>
                <a:spcPct val="200000"/>
              </a:lnSpc>
            </a:pPr>
            <a:r>
              <a:rPr lang="he-IL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ולבקש ביחד עם הצגת השם והתפקיד, לשתף את מי היית רוצה לפגוש שלא יהיה לבד? 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he-IL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מהם הערכים שחשוב לך להביא כשמתכננים את אירועי הזיכרון היישוביים? 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he-IL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איך את/ה רואה את האירועים מתקיימים בקהילה? באיזה פורומים? פלטפורמות נכונות? </a:t>
            </a:r>
          </a:p>
          <a:p>
            <a:pPr marL="342900" lvl="0" indent="-342900" algn="r" rtl="1">
              <a:lnSpc>
                <a:spcPct val="20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he-IL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באיזה נושא? באיזה מתודה? (מומלץ להיכנס לאתר ולהתרשם)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buFont typeface="Symbol" panose="05050102010706020507" pitchFamily="18" charset="2"/>
              <a:buBlip>
                <a:blip r:embed="rId3"/>
              </a:buBlip>
            </a:pPr>
            <a:r>
              <a:rPr lang="he-IL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במידה והכיוון הוא יותר מאירוע/פלטפורמה אחת, באיזה צוות את/ה מעוניין להיות? נרשמים.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r" rtl="1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3"/>
              </a:buBlip>
            </a:pPr>
            <a:r>
              <a:rPr lang="he-IL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כל אחד/ת משפט לסיכום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5439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142</Words>
  <Application>Microsoft Office PowerPoint</Application>
  <PresentationFormat>מסך רחב</PresentationFormat>
  <Paragraphs>21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Aptos Mono</vt:lpstr>
      <vt:lpstr>Arial</vt:lpstr>
      <vt:lpstr>Symbol</vt:lpstr>
      <vt:lpstr>Wingdings</vt:lpstr>
      <vt:lpstr>ערכת נושא Office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עמיאל שלייכר</dc:creator>
  <cp:lastModifiedBy>שושי בוגוש</cp:lastModifiedBy>
  <cp:revision>7</cp:revision>
  <dcterms:created xsi:type="dcterms:W3CDTF">2024-09-01T08:47:51Z</dcterms:created>
  <dcterms:modified xsi:type="dcterms:W3CDTF">2024-09-02T07:36:32Z</dcterms:modified>
</cp:coreProperties>
</file>